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5" r:id="rId3"/>
    <p:sldId id="293" r:id="rId4"/>
    <p:sldId id="294" r:id="rId5"/>
    <p:sldId id="295" r:id="rId6"/>
    <p:sldId id="259" r:id="rId7"/>
    <p:sldId id="260" r:id="rId8"/>
    <p:sldId id="261" r:id="rId9"/>
    <p:sldId id="296" r:id="rId10"/>
    <p:sldId id="262" r:id="rId11"/>
    <p:sldId id="263" r:id="rId12"/>
    <p:sldId id="264" r:id="rId13"/>
    <p:sldId id="265" r:id="rId14"/>
    <p:sldId id="266" r:id="rId15"/>
    <p:sldId id="297" r:id="rId16"/>
    <p:sldId id="267" r:id="rId17"/>
    <p:sldId id="269" r:id="rId18"/>
    <p:sldId id="270" r:id="rId19"/>
    <p:sldId id="271" r:id="rId20"/>
    <p:sldId id="302" r:id="rId21"/>
    <p:sldId id="275" r:id="rId22"/>
    <p:sldId id="309" r:id="rId23"/>
    <p:sldId id="278" r:id="rId24"/>
    <p:sldId id="301" r:id="rId25"/>
    <p:sldId id="307" r:id="rId26"/>
    <p:sldId id="283" r:id="rId27"/>
    <p:sldId id="300" r:id="rId28"/>
    <p:sldId id="291" r:id="rId29"/>
    <p:sldId id="292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279" r:id="rId39"/>
    <p:sldId id="281" r:id="rId40"/>
    <p:sldId id="282" r:id="rId41"/>
    <p:sldId id="313" r:id="rId42"/>
    <p:sldId id="314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6" autoAdjust="0"/>
    <p:restoredTop sz="92579" autoAdjust="0"/>
  </p:normalViewPr>
  <p:slideViewPr>
    <p:cSldViewPr>
      <p:cViewPr varScale="1">
        <p:scale>
          <a:sx n="107" d="100"/>
          <a:sy n="107" d="100"/>
        </p:scale>
        <p:origin x="130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20/07/2017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20/07/2017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</a:t>
            </a:r>
            <a:r>
              <a:rPr lang="fr-FR" dirty="0" err="1"/>
              <a:t>connection</a:t>
            </a:r>
            <a:r>
              <a:rPr lang="fr-FR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01" y="0"/>
            <a:ext cx="10287000" cy="685800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47936" y="5381600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Espace réservé du texte 2"/>
          <p:cNvSpPr txBox="1">
            <a:spLocks/>
          </p:cNvSpPr>
          <p:nvPr/>
        </p:nvSpPr>
        <p:spPr>
          <a:xfrm>
            <a:off x="475928" y="3797424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A*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initial to </a:t>
            </a:r>
            <a:r>
              <a:rPr lang="fr-FR" dirty="0" err="1"/>
              <a:t>target</a:t>
            </a:r>
            <a:r>
              <a:rPr lang="fr-FR" dirty="0"/>
              <a:t> position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272" y="-11211"/>
            <a:ext cx="10286999" cy="6858000"/>
          </a:xfr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08194"/>
              <a:gd name="adj2" fmla="val 789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235947" y="4437112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619672" y="1559382"/>
            <a:ext cx="4320479" cy="287773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1979712" y="163117"/>
            <a:ext cx="2232248" cy="125452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52908"/>
            <a:ext cx="9756576" cy="6910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98331"/>
              <a:gd name="adj2" fmla="val -385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699791" y="4820271"/>
            <a:ext cx="4176465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69598"/>
              <a:gd name="adj2" fmla="val -1546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60072"/>
              <a:gd name="adj2" fmla="val 5653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20262" y="3645025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3316"/>
              <a:gd name="adj2" fmla="val 41124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106892"/>
              <a:gd name="adj2" fmla="val 38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90318"/>
              <a:gd name="adj2" fmla="val -441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7056"/>
              <a:gd name="adj2" fmla="val 12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54768"/>
            <a:ext cx="10369152" cy="69127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36912"/>
            <a:ext cx="2016224" cy="504056"/>
          </a:xfrm>
          <a:prstGeom prst="wedgeRectCallout">
            <a:avLst>
              <a:gd name="adj1" fmla="val 154246"/>
              <a:gd name="adj2" fmla="val 2932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00516" y="3149588"/>
            <a:ext cx="2016224" cy="504056"/>
          </a:xfrm>
          <a:prstGeom prst="wedgeRectCallout">
            <a:avLst>
              <a:gd name="adj1" fmla="val -114833"/>
              <a:gd name="adj2" fmla="val 16076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4740" y="5949280"/>
            <a:ext cx="2016224" cy="504056"/>
          </a:xfrm>
          <a:prstGeom prst="wedgeRectCallout">
            <a:avLst>
              <a:gd name="adj1" fmla="val 119739"/>
              <a:gd name="adj2" fmla="val -649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139952" y="4492056"/>
            <a:ext cx="2448272" cy="167324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133637"/>
              <a:gd name="adj2" fmla="val 1190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9076"/>
            <a:ext cx="2896568" cy="1807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-508" y="440668"/>
            <a:ext cx="1944216" cy="504056"/>
          </a:xfrm>
          <a:prstGeom prst="wedgeRectCallout">
            <a:avLst>
              <a:gd name="adj1" fmla="val 147382"/>
              <a:gd name="adj2" fmla="val 1551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169464"/>
              <a:gd name="adj2" fmla="val 424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Flèche : droite 9"/>
          <p:cNvSpPr/>
          <p:nvPr/>
        </p:nvSpPr>
        <p:spPr>
          <a:xfrm>
            <a:off x="5148064" y="440668"/>
            <a:ext cx="360040" cy="144016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-183115"/>
            <a:ext cx="10585176" cy="7056784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47493"/>
              <a:gd name="adj2" fmla="val -1740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67544" y="332656"/>
            <a:ext cx="2016224" cy="429555"/>
          </a:xfrm>
          <a:prstGeom prst="wedgeRectCallout">
            <a:avLst>
              <a:gd name="adj1" fmla="val 130235"/>
              <a:gd name="adj2" fmla="val 2272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95979"/>
              <a:gd name="adj2" fmla="val -2172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95599"/>
              <a:gd name="adj2" fmla="val -2141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14710" y="-36052"/>
            <a:ext cx="2016224" cy="504056"/>
          </a:xfrm>
          <a:prstGeom prst="wedgeRectCallout">
            <a:avLst>
              <a:gd name="adj1" fmla="val -120057"/>
              <a:gd name="adj2" fmla="val 16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Words>1469</Words>
  <Application>Microsoft Office PowerPoint</Application>
  <PresentationFormat>Affichage à l'écran (4:3)</PresentationFormat>
  <Paragraphs>477</Paragraphs>
  <Slides>42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The Java main classes</vt:lpstr>
      <vt:lpstr>The Octave Main Functions</vt:lpstr>
      <vt:lpstr>The Octave Main Functions</vt:lpstr>
      <vt:lpstr>Maintenance</vt:lpstr>
      <vt:lpstr>Application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207</cp:revision>
  <dcterms:created xsi:type="dcterms:W3CDTF">2016-07-11T06:35:54Z</dcterms:created>
  <dcterms:modified xsi:type="dcterms:W3CDTF">2017-07-20T13:52:06Z</dcterms:modified>
</cp:coreProperties>
</file>